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59" d="100"/>
          <a:sy n="59" d="100"/>
        </p:scale>
        <p:origin x="2898" y="4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2BC91-E347-4D55-A1FD-BD796F29DC96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1DD12-838D-4300-829A-E479B8D474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61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7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2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9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1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5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7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8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2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4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6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sldNum="0" hdr="0" ft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4">
                <a:lumMod val="5000"/>
                <a:lumOff val="95000"/>
              </a:schemeClr>
            </a:gs>
            <a:gs pos="50000">
              <a:schemeClr val="accent4">
                <a:lumMod val="45000"/>
                <a:lumOff val="55000"/>
              </a:schemeClr>
            </a:gs>
            <a:gs pos="74000">
              <a:schemeClr val="accent2"/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97537">
            <a:off x="722608" y="2619788"/>
            <a:ext cx="2822697" cy="2822697"/>
          </a:xfrm>
          <a:prstGeom prst="rect">
            <a:avLst/>
          </a:prstGeom>
          <a:solidFill>
            <a:srgbClr val="FFFFFF">
              <a:shade val="85000"/>
              <a:alpha val="28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ZoneTexte 14"/>
          <p:cNvSpPr txBox="1"/>
          <p:nvPr/>
        </p:nvSpPr>
        <p:spPr>
          <a:xfrm>
            <a:off x="176464" y="322976"/>
            <a:ext cx="9256294" cy="17697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Berlin Sans FB" panose="020E0602020502020306" pitchFamily="34" charset="0"/>
              </a:rPr>
              <a:t>MINI-SÉJOUR - </a:t>
            </a:r>
            <a:r>
              <a:rPr lang="fr-FR" sz="3600" dirty="0">
                <a:latin typeface="Berlin Sans FB" panose="020E0602020502020306" pitchFamily="34" charset="0"/>
              </a:rPr>
              <a:t>ESPACE LOISIRS</a:t>
            </a:r>
          </a:p>
          <a:p>
            <a:pPr algn="ctr"/>
            <a:r>
              <a:rPr lang="fr-FR" sz="3600" dirty="0">
                <a:latin typeface="Berlin Sans FB" panose="020E0602020502020306" pitchFamily="34" charset="0"/>
              </a:rPr>
              <a:t> à </a:t>
            </a:r>
            <a:r>
              <a:rPr lang="fr-FR" sz="3600" dirty="0" smtClean="0">
                <a:latin typeface="Berlin Sans FB" panose="020E0602020502020306" pitchFamily="34" charset="0"/>
              </a:rPr>
              <a:t>HOULGATE </a:t>
            </a:r>
            <a:endParaRPr lang="fr-FR" sz="3600" dirty="0">
              <a:latin typeface="Berlin Sans FB" panose="020E0602020502020306" pitchFamily="34" charset="0"/>
            </a:endParaRPr>
          </a:p>
          <a:p>
            <a:pPr algn="ctr"/>
            <a:r>
              <a:rPr lang="fr-FR" sz="3700" dirty="0" smtClean="0">
                <a:latin typeface="Berlin Sans FB" panose="020E0602020502020306" pitchFamily="34" charset="0"/>
              </a:rPr>
              <a:t>Du vendredi 24 juin au dimanche 26 </a:t>
            </a:r>
            <a:r>
              <a:rPr lang="fr-FR" sz="3700" dirty="0">
                <a:latin typeface="Berlin Sans FB" panose="020E0602020502020306" pitchFamily="34" charset="0"/>
              </a:rPr>
              <a:t>juin 2022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871" y="6057253"/>
            <a:ext cx="5999748" cy="1360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700979"/>
              </p:ext>
            </p:extLst>
          </p:nvPr>
        </p:nvGraphicFramePr>
        <p:xfrm>
          <a:off x="1304920" y="7831471"/>
          <a:ext cx="8127838" cy="4777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506"/>
                <a:gridCol w="5851332"/>
              </a:tblGrid>
              <a:tr h="704638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LIEU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 de vacances CPCV Normandie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Houlgate</a:t>
                      </a:r>
                    </a:p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  <a:tr h="704638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+ car </a:t>
                      </a:r>
                      <a:endParaRPr lang="fr-FR" sz="2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  <a:tr h="704638">
                <a:tc>
                  <a:txBody>
                    <a:bodyPr/>
                    <a:lstStyle/>
                    <a:p>
                      <a:pPr marL="0" marR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</a:t>
                      </a:r>
                    </a:p>
                    <a:p>
                      <a:pPr algn="l"/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Vendredi</a:t>
                      </a:r>
                      <a:r>
                        <a:rPr lang="fr-FR" sz="2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 juin 2022 </a:t>
                      </a:r>
                    </a:p>
                    <a:p>
                      <a:pPr algn="l"/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Gare Paris Saint 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Lazare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  <a:tr h="704638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RETOUR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Dimanche  26 juin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l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Gare Paris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Saint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Lazare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  <a:tr h="627217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HEBERGEMENT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Chambre partagée non mixte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  <a:tr h="627217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 </a:t>
                      </a: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  <a:tr h="704638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Nous vous communiquerons,</a:t>
                      </a:r>
                      <a:r>
                        <a:rPr lang="fr-FR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ultérieurement,  les informations concernant les activités, les </a:t>
                      </a:r>
                      <a:r>
                        <a:rPr lang="fr-FR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horaires et le lieu </a:t>
                      </a:r>
                      <a:r>
                        <a:rPr lang="fr-FR" sz="2000" b="1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départ.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  <a:tc hMerge="1">
                  <a:txBody>
                    <a:bodyPr/>
                    <a:lstStyle/>
                    <a:p>
                      <a:pPr algn="l"/>
                      <a:endParaRPr lang="fr-F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0506" marR="40506" marT="20253" marB="20253"/>
                </a:tc>
              </a:tr>
            </a:tbl>
          </a:graphicData>
        </a:graphic>
      </p:graphicFrame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87" y="9447178"/>
            <a:ext cx="1181042" cy="867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0104" y="8630550"/>
            <a:ext cx="2088821" cy="482715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226226" y="11149263"/>
            <a:ext cx="992763" cy="69493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987211">
            <a:off x="5953354" y="2665415"/>
            <a:ext cx="2939879" cy="26912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3293" y="8662668"/>
            <a:ext cx="1780675" cy="48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8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</TotalTime>
  <Words>74</Words>
  <Application>Microsoft Office PowerPoint</Application>
  <PresentationFormat>A3 (297 x 420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Thème Office</vt:lpstr>
      <vt:lpstr>Présentation PowerPoint</vt:lpstr>
    </vt:vector>
  </TitlesOfParts>
  <Company>Entreprise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Sabrina SAINTE-LUCE</dc:creator>
  <cp:lastModifiedBy>Sabrina SAINTE-LUCE</cp:lastModifiedBy>
  <cp:revision>29</cp:revision>
  <cp:lastPrinted>2022-04-08T12:16:12Z</cp:lastPrinted>
  <dcterms:created xsi:type="dcterms:W3CDTF">2022-03-25T13:14:47Z</dcterms:created>
  <dcterms:modified xsi:type="dcterms:W3CDTF">2022-04-20T10:14:09Z</dcterms:modified>
</cp:coreProperties>
</file>